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6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1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5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37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1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7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3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86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8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8764-0771-3447-A764-7082A4FC91E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2D43-E5BA-2649-B1A7-A769C98D4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5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DB86C-C591-4441-BA67-C30E652F0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0504"/>
            <a:ext cx="7772400" cy="477837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Sortie pédagogique arts plastiques </a:t>
            </a:r>
            <a:br>
              <a:rPr lang="fr-FR" sz="3200" b="1" dirty="0"/>
            </a:br>
            <a:r>
              <a:rPr lang="fr-FR" sz="3200" b="1" dirty="0"/>
              <a:t>au Château d’Oiron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2CDD97-4A29-D041-B7D7-562C3381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8880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i="1" dirty="0"/>
              <a:t>Curiosités et merveilles et Le Grand bazar </a:t>
            </a:r>
            <a:r>
              <a:rPr lang="fr-FR" dirty="0"/>
              <a:t>: Quand l’art et la science se rencontrent autour du thème du cabinet de curiosités. </a:t>
            </a:r>
          </a:p>
        </p:txBody>
      </p:sp>
      <p:pic>
        <p:nvPicPr>
          <p:cNvPr id="5" name="Image 4" descr="Une image contenant intérieur, plancher, personne&#10;&#10;Description générée automatiquement">
            <a:extLst>
              <a:ext uri="{FF2B5EF4-FFF2-40B4-BE49-F238E27FC236}">
                <a16:creationId xmlns:a16="http://schemas.microsoft.com/office/drawing/2014/main" id="{91DE7CE9-F8E4-8A48-BB77-F10029DF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6761"/>
            <a:ext cx="5129048" cy="38445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0A96A3A-8834-D945-A98F-CE76405AA52C}"/>
              </a:ext>
            </a:extLst>
          </p:cNvPr>
          <p:cNvSpPr txBox="1"/>
          <p:nvPr/>
        </p:nvSpPr>
        <p:spPr>
          <a:xfrm>
            <a:off x="0" y="5809120"/>
            <a:ext cx="5129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Le Solitaire </a:t>
            </a:r>
            <a:r>
              <a:rPr lang="fr-FR" dirty="0"/>
              <a:t>de Théo Mercier et </a:t>
            </a:r>
            <a:r>
              <a:rPr lang="fr-FR" b="1" i="1" dirty="0"/>
              <a:t>La Petite danseuse</a:t>
            </a:r>
            <a:r>
              <a:rPr lang="fr-FR" dirty="0"/>
              <a:t>, autoportrait tout en autodérision de l’artiste Gilles Barbier. </a:t>
            </a:r>
          </a:p>
        </p:txBody>
      </p:sp>
      <p:pic>
        <p:nvPicPr>
          <p:cNvPr id="1026" name="Picture 2" descr="Château d'Oiron, allée conduisant au château © Philippe Berthé  - CMN">
            <a:extLst>
              <a:ext uri="{FF2B5EF4-FFF2-40B4-BE49-F238E27FC236}">
                <a16:creationId xmlns:a16="http://schemas.microsoft.com/office/drawing/2014/main" id="{331EC3FF-4A23-A64F-AD18-BE4BE416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4" y="1876761"/>
            <a:ext cx="3833576" cy="23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B3F2C07A-76C9-C94E-A1CC-90DBC2C5A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24" y="3982818"/>
            <a:ext cx="3833575" cy="28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personne, vivant&#10;&#10;Description générée automatiquement">
            <a:extLst>
              <a:ext uri="{FF2B5EF4-FFF2-40B4-BE49-F238E27FC236}">
                <a16:creationId xmlns:a16="http://schemas.microsoft.com/office/drawing/2014/main" id="{85655355-C993-EE44-A38A-33BDFDA9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3" y="0"/>
            <a:ext cx="4574690" cy="3429000"/>
          </a:xfrm>
          <a:prstGeom prst="rect">
            <a:avLst/>
          </a:prstGeom>
        </p:spPr>
      </p:pic>
      <p:pic>
        <p:nvPicPr>
          <p:cNvPr id="5" name="Image 4" descr="Une image contenant personne, intérieur, gens, groupe&#10;&#10;Description générée automatiquement">
            <a:extLst>
              <a:ext uri="{FF2B5EF4-FFF2-40B4-BE49-F238E27FC236}">
                <a16:creationId xmlns:a16="http://schemas.microsoft.com/office/drawing/2014/main" id="{62D5CDD1-928D-A34F-9E1E-F4A828FD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82" y="1"/>
            <a:ext cx="3922452" cy="5233012"/>
          </a:xfrm>
          <a:prstGeom prst="rect">
            <a:avLst/>
          </a:prstGeom>
        </p:spPr>
      </p:pic>
      <p:pic>
        <p:nvPicPr>
          <p:cNvPr id="7" name="Image 6" descr="Une image contenant personne, canapé&#10;&#10;Description générée automatiquement">
            <a:extLst>
              <a:ext uri="{FF2B5EF4-FFF2-40B4-BE49-F238E27FC236}">
                <a16:creationId xmlns:a16="http://schemas.microsoft.com/office/drawing/2014/main" id="{E0B06A79-8787-CE4A-8046-B3C23A266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64338"/>
            <a:ext cx="2115693" cy="32936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932E50-489C-BC40-83A2-4263FCBF8105}"/>
              </a:ext>
            </a:extLst>
          </p:cNvPr>
          <p:cNvSpPr txBox="1"/>
          <p:nvPr/>
        </p:nvSpPr>
        <p:spPr>
          <a:xfrm>
            <a:off x="2205721" y="4435975"/>
            <a:ext cx="2564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Attentifs, les élèves écoutent la guide et la questionnent sur les démarches artistiques de Daniel Spoerri dans </a:t>
            </a:r>
            <a:r>
              <a:rPr lang="fr-FR" b="1" i="1" dirty="0"/>
              <a:t>la Salle des Armures</a:t>
            </a:r>
            <a:r>
              <a:rPr lang="fr-FR" dirty="0"/>
              <a:t> et de Felice </a:t>
            </a:r>
            <a:r>
              <a:rPr lang="fr-FR" dirty="0" err="1"/>
              <a:t>Varini</a:t>
            </a:r>
            <a:r>
              <a:rPr lang="fr-FR" dirty="0"/>
              <a:t>, dans le </a:t>
            </a:r>
            <a:r>
              <a:rPr lang="fr-FR" b="1" i="1" dirty="0"/>
              <a:t>Couloir des illusions</a:t>
            </a:r>
            <a:r>
              <a:rPr lang="fr-FR" dirty="0"/>
              <a:t>.</a:t>
            </a:r>
          </a:p>
        </p:txBody>
      </p:sp>
      <p:pic>
        <p:nvPicPr>
          <p:cNvPr id="10" name="Image 9" descr="Une image contenant plancher, intérieur, carrelé, tuile&#10;&#10;Description générée automatiquement">
            <a:extLst>
              <a:ext uri="{FF2B5EF4-FFF2-40B4-BE49-F238E27FC236}">
                <a16:creationId xmlns:a16="http://schemas.microsoft.com/office/drawing/2014/main" id="{B9131452-58D2-6843-B03F-98496C215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74" y="2239340"/>
            <a:ext cx="2073984" cy="46186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88DE4FA-B700-A846-924F-F2AEF6454FE8}"/>
              </a:ext>
            </a:extLst>
          </p:cNvPr>
          <p:cNvSpPr txBox="1"/>
          <p:nvPr/>
        </p:nvSpPr>
        <p:spPr>
          <a:xfrm>
            <a:off x="7053325" y="5399174"/>
            <a:ext cx="197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Felice </a:t>
            </a:r>
            <a:r>
              <a:rPr lang="fr-FR" dirty="0" err="1"/>
              <a:t>Varini</a:t>
            </a:r>
            <a:r>
              <a:rPr lang="fr-FR" dirty="0"/>
              <a:t> et ses  anamorphoses.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1DAD20-6C4F-7645-901F-140F405AF2AA}"/>
              </a:ext>
            </a:extLst>
          </p:cNvPr>
          <p:cNvSpPr txBox="1"/>
          <p:nvPr/>
        </p:nvSpPr>
        <p:spPr>
          <a:xfrm>
            <a:off x="2274262" y="3564338"/>
            <a:ext cx="214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Salle des Armures.</a:t>
            </a:r>
          </a:p>
        </p:txBody>
      </p:sp>
    </p:spTree>
    <p:extLst>
      <p:ext uri="{BB962C8B-B14F-4D97-AF65-F5344CB8AC3E}">
        <p14:creationId xmlns:p14="http://schemas.microsoft.com/office/powerpoint/2010/main" val="80967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groupe, gens, intérieur&#10;&#10;Description générée automatiquement">
            <a:extLst>
              <a:ext uri="{FF2B5EF4-FFF2-40B4-BE49-F238E27FC236}">
                <a16:creationId xmlns:a16="http://schemas.microsoft.com/office/drawing/2014/main" id="{02A97388-2D45-5F4C-8C19-5093230F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  <p:pic>
        <p:nvPicPr>
          <p:cNvPr id="5" name="Image 4" descr="Une image contenant personne, gens, groupe, intérieur&#10;&#10;Description générée automatiquement">
            <a:extLst>
              <a:ext uri="{FF2B5EF4-FFF2-40B4-BE49-F238E27FC236}">
                <a16:creationId xmlns:a16="http://schemas.microsoft.com/office/drawing/2014/main" id="{D0928D79-B96C-0E4B-B0CB-FDCBE31B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8" y="2392264"/>
            <a:ext cx="3349303" cy="4465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C2FEA6-0AE4-DE49-812D-054C156CFC42}"/>
              </a:ext>
            </a:extLst>
          </p:cNvPr>
          <p:cNvSpPr txBox="1"/>
          <p:nvPr/>
        </p:nvSpPr>
        <p:spPr>
          <a:xfrm>
            <a:off x="3668111" y="0"/>
            <a:ext cx="547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guides ont su capter l’attention de tous en permettant à chacun d’exprimer son ressenti, d’exposer son analyse et de relater son étonnement. </a:t>
            </a:r>
          </a:p>
        </p:txBody>
      </p:sp>
      <p:pic>
        <p:nvPicPr>
          <p:cNvPr id="10" name="Image 9" descr="Une image contenant mammifère, plancher, écureuil&#10;&#10;Description générée automatiquement">
            <a:extLst>
              <a:ext uri="{FF2B5EF4-FFF2-40B4-BE49-F238E27FC236}">
                <a16:creationId xmlns:a16="http://schemas.microsoft.com/office/drawing/2014/main" id="{395B52A2-05D8-E845-ABD8-0CEDF895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973" y="923330"/>
            <a:ext cx="2682590" cy="20119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8FD701-7CB9-C647-AF05-372E27FD503F}"/>
              </a:ext>
            </a:extLst>
          </p:cNvPr>
          <p:cNvSpPr/>
          <p:nvPr/>
        </p:nvSpPr>
        <p:spPr>
          <a:xfrm>
            <a:off x="4840016" y="2907268"/>
            <a:ext cx="4422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Thomas </a:t>
            </a:r>
            <a:r>
              <a:rPr lang="fr-FR" dirty="0" err="1"/>
              <a:t>Grünfeld</a:t>
            </a:r>
            <a:r>
              <a:rPr lang="fr-FR" dirty="0"/>
              <a:t>, </a:t>
            </a:r>
            <a:r>
              <a:rPr lang="fr-FR" b="1" i="1" dirty="0" err="1"/>
              <a:t>Misfist</a:t>
            </a:r>
            <a:r>
              <a:rPr lang="fr-FR" b="1" i="1" dirty="0"/>
              <a:t> </a:t>
            </a:r>
            <a:r>
              <a:rPr lang="fr-FR" dirty="0"/>
              <a:t>et</a:t>
            </a:r>
            <a:r>
              <a:rPr lang="fr-FR" b="1" i="1" dirty="0"/>
              <a:t> Pégase-Licorne.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4403EA-BC11-3541-A8EB-1A09D6FD4395}"/>
              </a:ext>
            </a:extLst>
          </p:cNvPr>
          <p:cNvSpPr txBox="1"/>
          <p:nvPr/>
        </p:nvSpPr>
        <p:spPr>
          <a:xfrm>
            <a:off x="3333091" y="991969"/>
            <a:ext cx="186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Philippe Ramette, </a:t>
            </a:r>
            <a:r>
              <a:rPr lang="fr-FR" b="1" i="1" dirty="0"/>
              <a:t>Lévitation ascensionnelle</a:t>
            </a:r>
            <a:r>
              <a:rPr lang="fr-FR" dirty="0"/>
              <a:t>,  photo sans trucage.</a:t>
            </a:r>
          </a:p>
        </p:txBody>
      </p:sp>
      <p:pic>
        <p:nvPicPr>
          <p:cNvPr id="1026" name="Picture 2" descr="Oiron by Philippe Ramette - tods2tods">
            <a:extLst>
              <a:ext uri="{FF2B5EF4-FFF2-40B4-BE49-F238E27FC236}">
                <a16:creationId xmlns:a16="http://schemas.microsoft.com/office/drawing/2014/main" id="{B02A65AB-5CD9-AF48-835B-2E106457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" y="0"/>
            <a:ext cx="3388535" cy="42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5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hall, plusieurs&#10;&#10;Description générée automatiquement">
            <a:extLst>
              <a:ext uri="{FF2B5EF4-FFF2-40B4-BE49-F238E27FC236}">
                <a16:creationId xmlns:a16="http://schemas.microsoft.com/office/drawing/2014/main" id="{1CDA8998-1282-3342-90B7-C187426C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564572"/>
            <a:ext cx="4571999" cy="3293428"/>
          </a:xfrm>
          <a:prstGeom prst="rect">
            <a:avLst/>
          </a:prstGeom>
        </p:spPr>
      </p:pic>
      <p:pic>
        <p:nvPicPr>
          <p:cNvPr id="5" name="Image 4" descr="Une image contenant personne, intérieur, gens, groupe&#10;&#10;Description générée automatiquement">
            <a:extLst>
              <a:ext uri="{FF2B5EF4-FFF2-40B4-BE49-F238E27FC236}">
                <a16:creationId xmlns:a16="http://schemas.microsoft.com/office/drawing/2014/main" id="{F48396A9-1EA4-EE4A-9DDC-C5158DEA2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4572"/>
            <a:ext cx="4391237" cy="3293428"/>
          </a:xfrm>
          <a:prstGeom prst="rect">
            <a:avLst/>
          </a:prstGeom>
        </p:spPr>
      </p:pic>
      <p:pic>
        <p:nvPicPr>
          <p:cNvPr id="7" name="Image 6" descr="Une image contenant mur, personne, intérieur&#10;&#10;Description générée automatiquement">
            <a:extLst>
              <a:ext uri="{FF2B5EF4-FFF2-40B4-BE49-F238E27FC236}">
                <a16:creationId xmlns:a16="http://schemas.microsoft.com/office/drawing/2014/main" id="{B80FF4EC-6B80-264C-9A67-C687FE267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296" y="428625"/>
            <a:ext cx="3429000" cy="2571750"/>
          </a:xfrm>
          <a:prstGeom prst="rect">
            <a:avLst/>
          </a:prstGeom>
        </p:spPr>
      </p:pic>
      <p:pic>
        <p:nvPicPr>
          <p:cNvPr id="9" name="Image 8" descr="Une image contenant mur, intérieur&#10;&#10;Description générée automatiquement">
            <a:extLst>
              <a:ext uri="{FF2B5EF4-FFF2-40B4-BE49-F238E27FC236}">
                <a16:creationId xmlns:a16="http://schemas.microsoft.com/office/drawing/2014/main" id="{082FE98C-BF59-5B4C-A058-9AECA30D8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007" y="0"/>
            <a:ext cx="3530600" cy="2647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BBACB69-36CD-B34F-AA11-4B0BC113D70A}"/>
              </a:ext>
            </a:extLst>
          </p:cNvPr>
          <p:cNvSpPr txBox="1"/>
          <p:nvPr/>
        </p:nvSpPr>
        <p:spPr>
          <a:xfrm>
            <a:off x="3405352" y="2647950"/>
            <a:ext cx="553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étonnantes œuvres robotiques de Nicolas </a:t>
            </a:r>
            <a:r>
              <a:rPr lang="fr-FR" dirty="0" err="1"/>
              <a:t>Darrot</a:t>
            </a:r>
            <a:r>
              <a:rPr lang="fr-FR" dirty="0"/>
              <a:t> de l’exposition temporaire </a:t>
            </a:r>
            <a:r>
              <a:rPr lang="fr-FR" b="1" i="1" dirty="0"/>
              <a:t>Le grand Bazar </a:t>
            </a:r>
            <a:r>
              <a:rPr lang="fr-FR" dirty="0"/>
              <a:t>ont intrigué les spectateurs les plus expérimentés.</a:t>
            </a:r>
          </a:p>
        </p:txBody>
      </p:sp>
    </p:spTree>
    <p:extLst>
      <p:ext uri="{BB962C8B-B14F-4D97-AF65-F5344CB8AC3E}">
        <p14:creationId xmlns:p14="http://schemas.microsoft.com/office/powerpoint/2010/main" val="2518154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157</Words>
  <Application>Microsoft Macintosh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Sortie pédagogique arts plastiques  au Château d’Oiron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Sortie pédagogique arts plastiques  au Château d’Oiron</dc:title>
  <dc:creator>sg152</dc:creator>
  <cp:lastModifiedBy>sg152</cp:lastModifiedBy>
  <cp:revision>5</cp:revision>
  <dcterms:created xsi:type="dcterms:W3CDTF">2021-09-25T09:03:09Z</dcterms:created>
  <dcterms:modified xsi:type="dcterms:W3CDTF">2021-09-27T05:58:45Z</dcterms:modified>
</cp:coreProperties>
</file>