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photoAlbum layout="1pic" frame="frameStyle2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C100-0598-45BA-8423-D53C24D5EC47}" type="datetimeFigureOut">
              <a:rPr lang="fr-FR" smtClean="0"/>
              <a:t>09/04/2021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CDE7-8373-4765-A507-BD8879B0D4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1855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C100-0598-45BA-8423-D53C24D5EC47}" type="datetimeFigureOut">
              <a:rPr lang="fr-FR" smtClean="0"/>
              <a:t>09/04/2021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CDE7-8373-4765-A507-BD8879B0D4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7744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C100-0598-45BA-8423-D53C24D5EC47}" type="datetimeFigureOut">
              <a:rPr lang="fr-FR" smtClean="0"/>
              <a:t>09/04/2021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CDE7-8373-4765-A507-BD8879B0D4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6252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C100-0598-45BA-8423-D53C24D5EC47}" type="datetimeFigureOut">
              <a:rPr lang="fr-FR" smtClean="0"/>
              <a:t>09/04/2021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CDE7-8373-4765-A507-BD8879B0D4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4601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C100-0598-45BA-8423-D53C24D5EC47}" type="datetimeFigureOut">
              <a:rPr lang="fr-FR" smtClean="0"/>
              <a:t>09/04/2021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CDE7-8373-4765-A507-BD8879B0D4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783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C100-0598-45BA-8423-D53C24D5EC47}" type="datetimeFigureOut">
              <a:rPr lang="fr-FR" smtClean="0"/>
              <a:t>09/04/2021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CDE7-8373-4765-A507-BD8879B0D4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9579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C100-0598-45BA-8423-D53C24D5EC47}" type="datetimeFigureOut">
              <a:rPr lang="fr-FR" smtClean="0"/>
              <a:t>09/04/2021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CDE7-8373-4765-A507-BD8879B0D4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6914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C100-0598-45BA-8423-D53C24D5EC47}" type="datetimeFigureOut">
              <a:rPr lang="fr-FR" smtClean="0"/>
              <a:t>09/04/2021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CDE7-8373-4765-A507-BD8879B0D4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288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C100-0598-45BA-8423-D53C24D5EC47}" type="datetimeFigureOut">
              <a:rPr lang="fr-FR" smtClean="0"/>
              <a:t>09/04/2021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CDE7-8373-4765-A507-BD8879B0D4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0315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C100-0598-45BA-8423-D53C24D5EC47}" type="datetimeFigureOut">
              <a:rPr lang="fr-FR" smtClean="0"/>
              <a:t>09/04/2021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CDE7-8373-4765-A507-BD8879B0D4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9420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C100-0598-45BA-8423-D53C24D5EC47}" type="datetimeFigureOut">
              <a:rPr lang="fr-FR" smtClean="0"/>
              <a:t>09/04/2021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CDE7-8373-4765-A507-BD8879B0D4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959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6C100-0598-45BA-8423-D53C24D5EC47}" type="datetimeFigureOut">
              <a:rPr lang="fr-FR" smtClean="0"/>
              <a:t>09/04/2021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ACDE7-8373-4765-A507-BD8879B0D4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32875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_8381_retouche-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038" y="685800"/>
            <a:ext cx="8288337" cy="5486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3468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_8382_retouche-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313" y="685800"/>
            <a:ext cx="3633787" cy="5486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6931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_8415_retouche-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488" y="685800"/>
            <a:ext cx="8201025" cy="5486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8399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_8431_retouche-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038" y="685800"/>
            <a:ext cx="8288337" cy="5486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5699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_8438_retouche-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313" y="685800"/>
            <a:ext cx="3633787" cy="5486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0078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_8446_retouche-recadré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038" y="685800"/>
            <a:ext cx="8288337" cy="5486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9251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_8531_retouche-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675" y="685800"/>
            <a:ext cx="3675063" cy="5486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141698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Grand écran</PresentationFormat>
  <Paragraphs>0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Leprince</dc:creator>
  <cp:lastModifiedBy>Leprince</cp:lastModifiedBy>
  <cp:revision>1</cp:revision>
  <dcterms:created xsi:type="dcterms:W3CDTF">2021-04-09T08:36:18Z</dcterms:created>
  <dcterms:modified xsi:type="dcterms:W3CDTF">2021-04-09T08:36:51Z</dcterms:modified>
</cp:coreProperties>
</file>