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2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5306-332D-B94D-928D-108620C68088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E001-7567-1F40-8858-401E325979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4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8E24-7C97-684F-8B62-69DDA0AE530B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F9D1-E3D5-CD44-BFA8-7CE0E8639B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31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A747D-CD05-2047-B7D8-4A0F95B09CDF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38F9-6126-2544-BB7F-8A27E46AEB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56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1867-B845-9D42-AEEC-092C10718C6B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FB2-B41D-5D44-8B21-64EB707149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56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07A6-1DBC-8145-8221-DB0BB061C400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AA15-9648-3C47-8795-4F9C984910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54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FB74-1CAA-3B43-B27A-B57720E8C35B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4700-0A2F-7242-A451-A1873ABA25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62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A1B8-1650-6146-9018-97E7E5625A5F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14E0-1A82-DE4E-9E3A-117B4D67FC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44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47E6-7177-5740-B61E-91E83550B7D0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BCC5-A321-9C4B-A7CC-B4A52A53A1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45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CB190-7FFB-F241-A8AB-376936284BF4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DE7D-B84E-E745-BEF3-A0B040E8C2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2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971D-BDA7-6F49-9C8B-E2C667835839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DD6D-AA08-ED4B-AB0A-FE0E126823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02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5241-31F3-4843-92DF-B66CF2AC1755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7A1F-FE08-6E47-993A-AD024BBBEA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87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68938A-FB6E-C741-AB94-9A0E646BF93D}" type="datetimeFigureOut">
              <a:rPr lang="fr-FR"/>
              <a:pPr>
                <a:defRPr/>
              </a:pPr>
              <a:t>11/04/18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FC95C0-14AA-774E-BCBD-526CC053DF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fiche prévert 20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7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" y="1"/>
            <a:ext cx="91468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6"/>
            <a:ext cx="9144000" cy="68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8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6"/>
            <a:ext cx="9150517" cy="68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2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" y="0"/>
            <a:ext cx="9146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17242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type rona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type ronan.pot</Template>
  <TotalTime>5</TotalTime>
  <Words>0</Words>
  <Application>Microsoft Macintosh PowerPoint</Application>
  <PresentationFormat>Présentation à l'écran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ＭＳ Ｐゴシック</vt:lpstr>
      <vt:lpstr>Arial</vt:lpstr>
      <vt:lpstr>Présentation type ronan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Descottes Ronan</dc:creator>
  <cp:lastModifiedBy>Descottes Ronan</cp:lastModifiedBy>
  <cp:revision>4</cp:revision>
  <dcterms:created xsi:type="dcterms:W3CDTF">2012-09-28T08:29:09Z</dcterms:created>
  <dcterms:modified xsi:type="dcterms:W3CDTF">2018-04-11T08:26:50Z</dcterms:modified>
</cp:coreProperties>
</file>